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504E3-92ED-41EB-9205-E79DD3C51BBB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888B3-9F30-447E-B699-47AD3F8BC96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888B3-9F30-447E-B699-47AD3F8BC96D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4F33C-9A0C-4520-B2EB-9B4DB10259D7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951276-520D-4709-8087-4FCDC5FA039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4F33C-9A0C-4520-B2EB-9B4DB10259D7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951276-520D-4709-8087-4FCDC5FA03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4F33C-9A0C-4520-B2EB-9B4DB10259D7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951276-520D-4709-8087-4FCDC5FA03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4F33C-9A0C-4520-B2EB-9B4DB10259D7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951276-520D-4709-8087-4FCDC5FA03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4F33C-9A0C-4520-B2EB-9B4DB10259D7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951276-520D-4709-8087-4FCDC5FA039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4F33C-9A0C-4520-B2EB-9B4DB10259D7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951276-520D-4709-8087-4FCDC5FA03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4F33C-9A0C-4520-B2EB-9B4DB10259D7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951276-520D-4709-8087-4FCDC5FA039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4F33C-9A0C-4520-B2EB-9B4DB10259D7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951276-520D-4709-8087-4FCDC5FA03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4F33C-9A0C-4520-B2EB-9B4DB10259D7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951276-520D-4709-8087-4FCDC5FA03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4F33C-9A0C-4520-B2EB-9B4DB10259D7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951276-520D-4709-8087-4FCDC5FA03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3C4F33C-9A0C-4520-B2EB-9B4DB10259D7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0951276-520D-4709-8087-4FCDC5FA03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3C4F33C-9A0C-4520-B2EB-9B4DB10259D7}" type="datetimeFigureOut">
              <a:rPr lang="es-MX" smtClean="0"/>
              <a:pPr/>
              <a:t>20/10/2010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0951276-520D-4709-8087-4FCDC5FA039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http://dgenp.unam.mx/vinetas/enp.gif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dgenp.unam.mx/index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eb.ucv.ve/Farmacia/Micro_web/Catedras02/metodesteril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mss.gob.mx/NR/rdonlyres/7B754997-6813-4DD9-AA57-324285FACD32/0/19991519.pdf" TargetMode="External"/><Relationship Id="rId5" Type="http://schemas.openxmlformats.org/officeDocument/2006/relationships/hyperlink" Target="http://www.higiene.edu.uy/cefa/Libro2002/Cap%2027.pdf" TargetMode="External"/><Relationship Id="rId4" Type="http://schemas.openxmlformats.org/officeDocument/2006/relationships/hyperlink" Target="http://www.azc.uam.mx/cbi/quimica/microbiologia/p07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975104"/>
          </a:xfrm>
        </p:spPr>
        <p:txBody>
          <a:bodyPr/>
          <a:lstStyle/>
          <a:p>
            <a:pPr algn="ctr"/>
            <a:r>
              <a:rPr lang="es-MX" dirty="0" smtClean="0"/>
              <a:t>WEBQUEST</a:t>
            </a:r>
            <a:br>
              <a:rPr lang="es-MX" dirty="0" smtClean="0"/>
            </a:br>
            <a:r>
              <a:rPr lang="es-MX" dirty="0" smtClean="0"/>
              <a:t>MÉTODOS DE </a:t>
            </a:r>
            <a:r>
              <a:rPr lang="es-MX" dirty="0" smtClean="0"/>
              <a:t>Esterilización</a:t>
            </a:r>
            <a:endParaRPr lang="es-MX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23528" y="404513"/>
            <a:ext cx="8601170" cy="1477818"/>
            <a:chOff x="831" y="856"/>
            <a:chExt cx="13607" cy="2560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3288" y="856"/>
              <a:ext cx="9180" cy="249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UNIVERSIDAD NACIONAL AUTÓNOMA DE MÉXICO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ESCUELA NACIONAL PREPARATORIA (3)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2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“JUSTO SIERRA”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6" name="Object 4"/>
            <p:cNvGraphicFramePr>
              <a:graphicFrameLocks noChangeAspect="1"/>
            </p:cNvGraphicFramePr>
            <p:nvPr/>
          </p:nvGraphicFramePr>
          <p:xfrm>
            <a:off x="831" y="981"/>
            <a:ext cx="2052" cy="2245"/>
          </p:xfrm>
          <a:graphic>
            <a:graphicData uri="http://schemas.openxmlformats.org/presentationml/2006/ole">
              <p:oleObj spid="_x0000_s1026" name="Picture" r:id="rId3" imgW="1044720" imgH="1143000" progId="Word.Picture.8">
                <p:embed/>
              </p:oleObj>
            </a:graphicData>
          </a:graphic>
        </p:graphicFrame>
        <p:pic>
          <p:nvPicPr>
            <p:cNvPr id="7" name="Picture 5" descr="Regresa  a Home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r:link="rId6" cstate="print"/>
            <a:srcRect/>
            <a:stretch>
              <a:fillRect/>
            </a:stretch>
          </p:blipFill>
          <p:spPr bwMode="auto">
            <a:xfrm>
              <a:off x="12516" y="981"/>
              <a:ext cx="1922" cy="2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9 Imagen"/>
          <p:cNvPicPr/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12160" y="5013176"/>
            <a:ext cx="288032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CuadroTexto"/>
          <p:cNvSpPr txBox="1"/>
          <p:nvPr/>
        </p:nvSpPr>
        <p:spPr>
          <a:xfrm>
            <a:off x="3419872" y="4149080"/>
            <a:ext cx="2315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YENI ISLAS FONSECA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RÚBRICA</a:t>
            </a:r>
            <a:endParaRPr lang="es-MX" dirty="0"/>
          </a:p>
        </p:txBody>
      </p:sp>
      <p:pic>
        <p:nvPicPr>
          <p:cNvPr id="4" name="3 Marcador de contenido" descr="RUBRICA WEBQUEST METODO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268760"/>
            <a:ext cx="8206032" cy="532859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CONCLUSIONES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2204864"/>
            <a:ext cx="7772400" cy="1440160"/>
          </a:xfrm>
        </p:spPr>
        <p:txBody>
          <a:bodyPr/>
          <a:lstStyle/>
          <a:p>
            <a:pPr>
              <a:buNone/>
            </a:pPr>
            <a:r>
              <a:rPr lang="es-MX" dirty="0" smtClean="0"/>
              <a:t>     </a:t>
            </a:r>
            <a:r>
              <a:rPr lang="es-MX" sz="2400" dirty="0" smtClean="0"/>
              <a:t>Las conclusiones serán elaboradas posteriormente al envío de las actividades, después de discutir el tema en clase. </a:t>
            </a:r>
          </a:p>
          <a:p>
            <a:endParaRPr lang="es-MX" sz="2400" dirty="0"/>
          </a:p>
        </p:txBody>
      </p:sp>
      <p:pic>
        <p:nvPicPr>
          <p:cNvPr id="4" name="3 Imagen" descr="000_494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3284984"/>
            <a:ext cx="2480807" cy="3244132"/>
          </a:xfrm>
          <a:prstGeom prst="rect">
            <a:avLst/>
          </a:prstGeom>
        </p:spPr>
      </p:pic>
      <p:pic>
        <p:nvPicPr>
          <p:cNvPr id="5" name="4 Imagen" descr="000_494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9752" y="3284984"/>
            <a:ext cx="2480807" cy="32441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67944" y="1124744"/>
            <a:ext cx="4860032" cy="3312368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s-MX" sz="3100" dirty="0" smtClean="0"/>
              <a:t>     La opción técnico auxiliar </a:t>
            </a:r>
            <a:r>
              <a:rPr lang="es-MX" sz="3100" dirty="0" err="1" smtClean="0"/>
              <a:t>laboratorista</a:t>
            </a:r>
            <a:r>
              <a:rPr lang="es-MX" sz="3100" dirty="0" smtClean="0"/>
              <a:t> químico, se estudia en 6 módulos uno de los cuales es Introducción al análisis bacteriológico, los alumnos aprenden a preparar: material para esterilizar, medios de cultivos, a realizar tinción de </a:t>
            </a:r>
            <a:r>
              <a:rPr lang="es-MX" sz="3100" dirty="0" err="1" smtClean="0"/>
              <a:t>Gram</a:t>
            </a:r>
            <a:r>
              <a:rPr lang="es-MX" sz="3100" dirty="0" smtClean="0"/>
              <a:t>, aislamiento de bacterias, siembra de bacterias  y conservación de cultivos. </a:t>
            </a:r>
          </a:p>
          <a:p>
            <a:endParaRPr lang="es-MX" dirty="0"/>
          </a:p>
        </p:txBody>
      </p:sp>
      <p:pic>
        <p:nvPicPr>
          <p:cNvPr id="4" name="3 Imagen" descr="PREPARACIÓN CAJ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412776"/>
            <a:ext cx="3898007" cy="2982644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683568" y="4653136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 smtClean="0"/>
              <a:t>El tema de métodos de esterilización es muy importante pues los medios de cultivos deben encontrarse libres de otros microorganismos para poder sembrar en ellos los organismos en estudio sin temor a que los resultados se deban a una contaminación y no por causa de los organismos sembrados.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Continuación…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38056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sz="2600" dirty="0" smtClean="0"/>
              <a:t>      Es importante también que los alumnos sepan elegir el método de esterilización más adecuado para un material determinado, de lo contrario pueden dañarlo o bien que el proceso de esterilización no se complete. </a:t>
            </a:r>
          </a:p>
          <a:p>
            <a:pPr>
              <a:buNone/>
            </a:pPr>
            <a:endParaRPr lang="es-MX" sz="2600" dirty="0" smtClean="0"/>
          </a:p>
          <a:p>
            <a:pPr>
              <a:buNone/>
            </a:pPr>
            <a:r>
              <a:rPr lang="es-MX" sz="2600" dirty="0" smtClean="0"/>
              <a:t>      Al finalizar la Web </a:t>
            </a:r>
            <a:r>
              <a:rPr lang="es-MX" sz="2600" dirty="0" err="1" smtClean="0"/>
              <a:t>Quest</a:t>
            </a:r>
            <a:r>
              <a:rPr lang="es-MX" sz="2600" dirty="0" smtClean="0"/>
              <a:t> habrás estudiado los métodos de esterilización mas importantes así como elegir el mejor método de esterilización de acuerdo al tipo de material y los pasos para llevar a cabo esterilización por calor húmedo. </a:t>
            </a:r>
          </a:p>
          <a:p>
            <a:pPr>
              <a:buNone/>
            </a:pPr>
            <a:r>
              <a:rPr lang="es-MX" sz="2400" dirty="0" smtClean="0"/>
              <a:t>   </a:t>
            </a:r>
            <a:endParaRPr lang="es-MX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TAREAS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sz="2400" dirty="0" smtClean="0"/>
              <a:t>Por equipo realizar las siguientes actividades: </a:t>
            </a:r>
          </a:p>
          <a:p>
            <a:pPr>
              <a:buNone/>
            </a:pPr>
            <a:endParaRPr lang="es-MX" sz="2400" dirty="0" smtClean="0"/>
          </a:p>
          <a:p>
            <a:pPr>
              <a:buNone/>
            </a:pPr>
            <a:r>
              <a:rPr lang="es-MX" sz="2400" dirty="0" smtClean="0"/>
              <a:t>1.- Consultar las páginas web que se indican el apartado de proceso. </a:t>
            </a:r>
          </a:p>
          <a:p>
            <a:pPr>
              <a:buNone/>
            </a:pPr>
            <a:r>
              <a:rPr lang="es-MX" sz="2400" dirty="0" smtClean="0"/>
              <a:t>2.- Realizar un cuadro con los principales métodos de esterilización encontrados en las páginas y colocar el fundamento de cada una. </a:t>
            </a:r>
          </a:p>
          <a:p>
            <a:pPr>
              <a:buNone/>
            </a:pPr>
            <a:r>
              <a:rPr lang="es-MX" sz="2400" dirty="0" smtClean="0"/>
              <a:t>3.- Realiza un diagrama de flujo que indique el procedimiento correcto para usar la autoclave. </a:t>
            </a:r>
          </a:p>
          <a:p>
            <a:pPr>
              <a:buNone/>
            </a:pPr>
            <a:endParaRPr lang="es-MX" sz="2400" dirty="0" smtClean="0"/>
          </a:p>
          <a:p>
            <a:endParaRPr lang="es-MX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Continuación…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sz="2400" dirty="0" smtClean="0"/>
              <a:t>4.- Indica el método de esterilización que usarías para  esterilizar cada material de la siguiente lista.</a:t>
            </a:r>
          </a:p>
          <a:p>
            <a:pPr>
              <a:buNone/>
            </a:pPr>
            <a:r>
              <a:rPr lang="es-MX" sz="2400" dirty="0" smtClean="0"/>
              <a:t> </a:t>
            </a:r>
          </a:p>
          <a:p>
            <a:pPr>
              <a:buNone/>
            </a:pPr>
            <a:r>
              <a:rPr lang="es-MX" sz="2400" dirty="0" smtClean="0"/>
              <a:t>a) jeringas de plástico:_______________________ </a:t>
            </a:r>
          </a:p>
          <a:p>
            <a:pPr>
              <a:buNone/>
            </a:pPr>
            <a:r>
              <a:rPr lang="es-MX" sz="2400" dirty="0" smtClean="0"/>
              <a:t>b) una vacuna:______________________________ </a:t>
            </a:r>
          </a:p>
          <a:p>
            <a:pPr>
              <a:buNone/>
            </a:pPr>
            <a:r>
              <a:rPr lang="es-MX" sz="2400" dirty="0" smtClean="0"/>
              <a:t>c) agitadores de vidrio:_____________________ </a:t>
            </a:r>
          </a:p>
          <a:p>
            <a:pPr>
              <a:buNone/>
            </a:pPr>
            <a:r>
              <a:rPr lang="es-MX" sz="2400" dirty="0" smtClean="0"/>
              <a:t>d) superficie de una mesa:___________________ </a:t>
            </a:r>
          </a:p>
          <a:p>
            <a:pPr>
              <a:buNone/>
            </a:pPr>
            <a:r>
              <a:rPr lang="es-MX" sz="2400" dirty="0" smtClean="0"/>
              <a:t>e) espátula y pinzas de disección:____________</a:t>
            </a:r>
            <a:endParaRPr lang="es-MX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PROCESO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412776"/>
            <a:ext cx="7772400" cy="4572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MX" sz="3100" dirty="0" smtClean="0"/>
              <a:t>Para realizar las tareas deben consultar las siguientes paginas. Se tiene una semana para llevar a cabo esta actividad. Deben leer, la información y a partir de ellas realizar las tareas de la siguiente forma: </a:t>
            </a:r>
          </a:p>
          <a:p>
            <a:pPr>
              <a:buNone/>
            </a:pPr>
            <a:r>
              <a:rPr lang="es-MX" sz="3100" dirty="0" smtClean="0"/>
              <a:t> 1.- Leer las paginas y resumir la información. (Día 1 y 2) </a:t>
            </a:r>
          </a:p>
          <a:p>
            <a:pPr>
              <a:buNone/>
            </a:pPr>
            <a:r>
              <a:rPr lang="es-MX" sz="3100" dirty="0" smtClean="0"/>
              <a:t>2.- En un cuadro colocar los principales métodos de esterilización describiendo, el fundamento de cada uno, en que material se utiliza si es un método físico o químico y la forma en que actúa sobre los microorganismos. Se realizará discusión grupal este día. (</a:t>
            </a:r>
            <a:r>
              <a:rPr lang="es-MX" sz="3100" dirty="0" err="1" smtClean="0"/>
              <a:t>Dia</a:t>
            </a:r>
            <a:r>
              <a:rPr lang="es-MX" sz="3100" dirty="0" smtClean="0"/>
              <a:t> 3) </a:t>
            </a:r>
          </a:p>
          <a:p>
            <a:pPr>
              <a:buNone/>
            </a:pPr>
            <a:r>
              <a:rPr lang="es-MX" sz="3100" dirty="0" smtClean="0"/>
              <a:t>3.- Realiza un diagrama de flujo que indique el procedimiento correcto para usar la autoclave. Se discutirá el método para esterilizar en autoclave y se llegará a un solo protocolo para el uso de la autoclave. (Día 4) </a:t>
            </a:r>
          </a:p>
          <a:p>
            <a:pPr>
              <a:buNone/>
            </a:pP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404664"/>
            <a:ext cx="7931224" cy="609491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s-MX" sz="4400" dirty="0" smtClean="0"/>
              <a:t>4.- Indica el método de esterilización que usarías para  esterilizar cada material de la siguiente lista. Se entregará el ejercicio y se revisará en grupo las respuestas entregadas por los equipos. (Día 5) </a:t>
            </a:r>
          </a:p>
          <a:p>
            <a:pPr>
              <a:buNone/>
            </a:pPr>
            <a:r>
              <a:rPr lang="es-MX" sz="4400" dirty="0" smtClean="0"/>
              <a:t>a) jeringas de plástico:______________________ </a:t>
            </a:r>
          </a:p>
          <a:p>
            <a:pPr>
              <a:buNone/>
            </a:pPr>
            <a:r>
              <a:rPr lang="es-MX" sz="4400" dirty="0" smtClean="0"/>
              <a:t>b) una vacuna:______________________________ </a:t>
            </a:r>
          </a:p>
          <a:p>
            <a:pPr>
              <a:buNone/>
            </a:pPr>
            <a:r>
              <a:rPr lang="es-MX" sz="4400" dirty="0" smtClean="0"/>
              <a:t>c) agitadores de vidrio:_____________________ </a:t>
            </a:r>
          </a:p>
          <a:p>
            <a:pPr>
              <a:buNone/>
            </a:pPr>
            <a:r>
              <a:rPr lang="es-MX" sz="4400" dirty="0" smtClean="0"/>
              <a:t>d) superficie de una mesa:___________________ </a:t>
            </a:r>
          </a:p>
          <a:p>
            <a:pPr>
              <a:buNone/>
            </a:pPr>
            <a:r>
              <a:rPr lang="es-MX" sz="4400" dirty="0" smtClean="0"/>
              <a:t>e) espátula y pinzas de disección:____________   </a:t>
            </a:r>
          </a:p>
          <a:p>
            <a:pPr>
              <a:buNone/>
            </a:pPr>
            <a:r>
              <a:rPr lang="es-MX" sz="4400" dirty="0" smtClean="0"/>
              <a:t>5.- Al terminar este punto deben capturar las actividades realizadas en un procesador de textos Word, y entregarlo en el salón de clases por equipos, sin olvidar colocar sus nombres, equipos y grupo de la opción técnica. Se entregará el día 19 de febrero en su respectivo horario de clase. </a:t>
            </a:r>
          </a:p>
          <a:p>
            <a:pPr>
              <a:buNone/>
            </a:pPr>
            <a:r>
              <a:rPr lang="es-MX" sz="4400" dirty="0" smtClean="0"/>
              <a:t> 6.- La discusión y conclusiones finales se realizaran el día 6. 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PÁGINAS A CONSULTAR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412776"/>
            <a:ext cx="8136904" cy="511256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MX" sz="2400" dirty="0" smtClean="0"/>
              <a:t>I) En esta pagina se describe el proceso de esterilización, la clasificación de los métodos de esterilización.</a:t>
            </a:r>
          </a:p>
          <a:p>
            <a:pPr>
              <a:buNone/>
            </a:pPr>
            <a:r>
              <a:rPr lang="es-MX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hlinkClick r:id="rId3"/>
              </a:rPr>
              <a:t>http://web.ucv.ve/Farmacia/Micro_web/Catedras02/metodesteril.pdf</a:t>
            </a:r>
            <a:endParaRPr lang="es-MX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s-MX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s-MX" sz="2400" dirty="0" smtClean="0"/>
              <a:t>II) Es un manual con prácticas de microbiología debes leer la práctica 2 que describe el uso del autoclave.</a:t>
            </a:r>
          </a:p>
          <a:p>
            <a:pPr>
              <a:buNone/>
            </a:pPr>
            <a:r>
              <a:rPr lang="es-MX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hlinkClick r:id="rId4"/>
              </a:rPr>
              <a:t>http://www.azc.uam.mx/cbi/quimica/microbiologia/p07.pdf</a:t>
            </a:r>
            <a:endParaRPr lang="es-MX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s-MX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s-MX" sz="2400" dirty="0" smtClean="0"/>
              <a:t>III) Es un manual la práctica 7 es la que describe el proceso de esterilización en autoclave.</a:t>
            </a:r>
          </a:p>
          <a:p>
            <a:pPr>
              <a:buNone/>
            </a:pPr>
            <a:r>
              <a:rPr lang="es-MX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hlinkClick r:id="rId4"/>
              </a:rPr>
              <a:t>http://www.azc.uam.mx/cbi/quimica/microbiologia/p07.pdf</a:t>
            </a:r>
            <a:endParaRPr lang="es-MX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s-MX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s-MX" sz="2400" dirty="0" smtClean="0"/>
              <a:t>IV) Este es un documento más extenso en métodos de esterilización y desinfección.</a:t>
            </a:r>
          </a:p>
          <a:p>
            <a:pPr>
              <a:buNone/>
            </a:pPr>
            <a:r>
              <a:rPr lang="es-MX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hlinkClick r:id="rId5"/>
              </a:rPr>
              <a:t>http://www.higiene.edu.uy/cefa/Libro2002/Cap%2027.pdf</a:t>
            </a:r>
            <a:endParaRPr lang="es-MX" sz="2400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es-MX" sz="2400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es-MX" sz="2400" dirty="0" smtClean="0"/>
              <a:t>V) Es un artículo donde comparan métodos de esterilización y de indicadores biológicos.</a:t>
            </a:r>
          </a:p>
          <a:p>
            <a:pPr>
              <a:buNone/>
            </a:pPr>
            <a:r>
              <a:rPr lang="es-MX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hlinkClick r:id="rId6"/>
              </a:rPr>
              <a:t>http://www.imss.gob.mx/NR/rdonlyres/7B754997-6813-4DD9-AA57-324285FACD32/0/19991519.pdf</a:t>
            </a:r>
            <a:endParaRPr lang="es-MX" sz="2400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es-MX" sz="24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EVALUACIÓN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sz="3200" dirty="0" smtClean="0"/>
              <a:t>Al realizar las actividades no debes copiar párrafos completos de las paginas consultadas. </a:t>
            </a:r>
            <a:br>
              <a:rPr lang="es-MX" sz="3200" dirty="0" smtClean="0"/>
            </a:br>
            <a:r>
              <a:rPr lang="es-MX" sz="3200" dirty="0" smtClean="0"/>
              <a:t>- Cuadro: Debe contener la información descrita en el apartado PROCESO. </a:t>
            </a:r>
            <a:br>
              <a:rPr lang="es-MX" sz="3200" dirty="0" smtClean="0"/>
            </a:br>
            <a:r>
              <a:rPr lang="es-MX" sz="3200" dirty="0" smtClean="0"/>
              <a:t>-Diagrama: Debe contener los pasos críticos para utilizar el autoclave. </a:t>
            </a:r>
            <a:br>
              <a:rPr lang="es-MX" sz="3200" dirty="0" smtClean="0"/>
            </a:br>
            <a:r>
              <a:rPr lang="es-MX" sz="3200" dirty="0" smtClean="0"/>
              <a:t>-Métodos de esterilización para cada material: Las propuestas deben ser coherentes al tipo de material, el cual no debe dañarse durante el proceso de esterilización. </a:t>
            </a:r>
            <a:br>
              <a:rPr lang="es-MX" sz="3200" dirty="0" smtClean="0"/>
            </a:br>
            <a:r>
              <a:rPr lang="es-MX" sz="3200" dirty="0" smtClean="0"/>
              <a:t> La evaluación de las actividades de la web </a:t>
            </a:r>
            <a:r>
              <a:rPr lang="es-MX" sz="3200" dirty="0" err="1" smtClean="0"/>
              <a:t>quest</a:t>
            </a:r>
            <a:r>
              <a:rPr lang="es-MX" sz="3200" dirty="0" smtClean="0"/>
              <a:t> se realizarán con la siguiente Rúbrica. </a:t>
            </a:r>
            <a:br>
              <a:rPr lang="es-MX" sz="3200" dirty="0" smtClean="0"/>
            </a:b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60</TotalTime>
  <Words>454</Words>
  <Application>Microsoft Office PowerPoint</Application>
  <PresentationFormat>Presentación en pantalla (4:3)</PresentationFormat>
  <Paragraphs>61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3" baseType="lpstr">
      <vt:lpstr>Metro</vt:lpstr>
      <vt:lpstr>Picture</vt:lpstr>
      <vt:lpstr>WEBQUEST MÉTODOS DE Esterilización</vt:lpstr>
      <vt:lpstr>INTRODUCCIÓN</vt:lpstr>
      <vt:lpstr>Continuación…</vt:lpstr>
      <vt:lpstr>TAREAS</vt:lpstr>
      <vt:lpstr>Continuación…</vt:lpstr>
      <vt:lpstr>PROCESO</vt:lpstr>
      <vt:lpstr>Diapositiva 7</vt:lpstr>
      <vt:lpstr>PÁGINAS A CONSULTAR</vt:lpstr>
      <vt:lpstr>EVALUACIÓN</vt:lpstr>
      <vt:lpstr>RÚBRICA</vt:lpstr>
      <vt:lpstr>CONCLUSIONES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WEBQUEST MÉTODOS DE SEPARACIÓN</dc:title>
  <dc:creator>Yeni Islas</dc:creator>
  <cp:lastModifiedBy>Ana</cp:lastModifiedBy>
  <cp:revision>3</cp:revision>
  <dcterms:created xsi:type="dcterms:W3CDTF">2010-09-26T18:04:05Z</dcterms:created>
  <dcterms:modified xsi:type="dcterms:W3CDTF">2010-10-20T17:15:13Z</dcterms:modified>
</cp:coreProperties>
</file>