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D8258-B0FD-41D0-9D15-F1B87FF0221C}" type="datetimeFigureOut">
              <a:rPr lang="es-ES" smtClean="0"/>
              <a:pPr/>
              <a:t>20/10/2010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6C34B-B869-4FB6-AEAE-49643F95D0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DFD2-54BE-4B15-86FC-7F566779F656}" type="datetime1">
              <a:rPr lang="es-ES" smtClean="0"/>
              <a:pPr/>
              <a:t>20/10/2010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SilviaDonají Ramírez Raya--Webquest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FFD-CD9D-4469-B57C-6173C683B9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D441-BA3A-4160-9EDF-1B41D91C37FF}" type="datetime1">
              <a:rPr lang="es-ES" smtClean="0"/>
              <a:pPr/>
              <a:t>20/10/2010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SilviaDonají Ramírez Raya--Webquest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FFD-CD9D-4469-B57C-6173C683B9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DA3F-DA2F-44D9-8CD2-DDDD3EF188A4}" type="datetime1">
              <a:rPr lang="es-ES" smtClean="0"/>
              <a:pPr/>
              <a:t>20/10/2010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SilviaDonají Ramírez Raya--Webquest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FFD-CD9D-4469-B57C-6173C683B9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5E650-6081-428A-9E3A-D977CA4AE74B}" type="datetime1">
              <a:rPr lang="es-ES" smtClean="0"/>
              <a:pPr/>
              <a:t>20/10/2010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SilviaDonají Ramírez Raya--Webquest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FFD-CD9D-4469-B57C-6173C683B9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7F9D-F6CB-4972-A611-9E98AEE5C5C4}" type="datetime1">
              <a:rPr lang="es-ES" smtClean="0"/>
              <a:pPr/>
              <a:t>20/10/2010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SilviaDonají Ramírez Raya--Webquest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FFD-CD9D-4469-B57C-6173C683B9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A595-C7E8-47AC-999B-7F7AB971ED1B}" type="datetime1">
              <a:rPr lang="es-ES" smtClean="0"/>
              <a:pPr/>
              <a:t>20/10/2010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SilviaDonají Ramírez Raya--Webquest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FFD-CD9D-4469-B57C-6173C683B9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416E-9E46-419D-ABBC-279935A6851E}" type="datetime1">
              <a:rPr lang="es-ES" smtClean="0"/>
              <a:pPr/>
              <a:t>20/10/2010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SilviaDonají Ramírez Raya--Webquest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FFD-CD9D-4469-B57C-6173C683B9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13AE-4FE8-4438-B0D5-0183BA8BCABE}" type="datetime1">
              <a:rPr lang="es-ES" smtClean="0"/>
              <a:pPr/>
              <a:t>20/10/2010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SilviaDonají Ramírez Raya--Webquest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FFD-CD9D-4469-B57C-6173C683B9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D2E5-D43A-4E58-9B5B-745F5C9D805E}" type="datetime1">
              <a:rPr lang="es-ES" smtClean="0"/>
              <a:pPr/>
              <a:t>20/10/2010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SilviaDonají Ramírez Raya--Webquest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FFD-CD9D-4469-B57C-6173C683B9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2DAA-9050-47CA-99A1-4F41AC7643A8}" type="datetime1">
              <a:rPr lang="es-ES" smtClean="0"/>
              <a:pPr/>
              <a:t>20/10/2010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SilviaDonají Ramírez Raya--Webquest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FFD-CD9D-4469-B57C-6173C683B9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6216-E781-49BD-87B0-01142D3DA59F}" type="datetime1">
              <a:rPr lang="es-ES" smtClean="0"/>
              <a:pPr/>
              <a:t>20/10/2010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SilviaDonají Ramírez Raya--Webquest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FFD-CD9D-4469-B57C-6173C683B9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CA11C-7F94-4517-BAD3-0EE230A10D4D}" type="datetime1">
              <a:rPr lang="es-ES" smtClean="0"/>
              <a:pPr/>
              <a:t>20/10/2010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SilviaDonají Ramírez Raya--Webquest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35FFD-CD9D-4469-B57C-6173C683B9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perchicos.net/moles.htm" TargetMode="External"/><Relationship Id="rId3" Type="http://schemas.openxmlformats.org/officeDocument/2006/relationships/hyperlink" Target="http://www.lenntech.es/calculadoras/volumen/volumen.htm" TargetMode="External"/><Relationship Id="rId7" Type="http://schemas.openxmlformats.org/officeDocument/2006/relationships/hyperlink" Target="http://www.quizma.cl/matematicas/centrodecalculo/masamolecular/index.htm" TargetMode="External"/><Relationship Id="rId2" Type="http://schemas.openxmlformats.org/officeDocument/2006/relationships/hyperlink" Target="http://www.phpwebquest.org/newphp/webquest/soporte_tablon_w.php?id_actividad=9584&amp;id_pagina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cina.pntic.mec.es/~jsaf0002/p41.htm" TargetMode="External"/><Relationship Id="rId5" Type="http://schemas.openxmlformats.org/officeDocument/2006/relationships/hyperlink" Target="http://genesis.uag.mx/edmedia/material/QIno/T7.cfm" TargetMode="External"/><Relationship Id="rId4" Type="http://schemas.openxmlformats.org/officeDocument/2006/relationships/hyperlink" Target="http://es.metric-conversions.org/conversion-de-unidades-de-volumen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suarios.multimania.es/pefeco/unidades/unidades.htm" TargetMode="External"/><Relationship Id="rId7" Type="http://schemas.openxmlformats.org/officeDocument/2006/relationships/hyperlink" Target="http://www.cneq.unam.mx/cursos_diplomados/diplomados/basico/abasico092004/portafolios/disoluciones/planeacion.htm" TargetMode="External"/><Relationship Id="rId2" Type="http://schemas.openxmlformats.org/officeDocument/2006/relationships/hyperlink" Target="http://newton.cnice.mec.es/newton2/Newton_pre/3eso/fconversion/ejemplo1.html?3&amp;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Ecuaci%C3%B3n_de_Nernst" TargetMode="External"/><Relationship Id="rId5" Type="http://schemas.openxmlformats.org/officeDocument/2006/relationships/hyperlink" Target="http://www.unlu.edu.ar/~qui10017/Quimica%20COU%20muestra%20para%20IQ10017/prcap6.htm" TargetMode="External"/><Relationship Id="rId4" Type="http://schemas.openxmlformats.org/officeDocument/2006/relationships/hyperlink" Target="http://www.unlu.edu.ar/~qui10017/Quimica%20COU%20muestra%20para%20IQ10017/contenido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 descr="C:\Documents and Settings\Usuario\Configuración local\Archivos temporales de Internet\Content.IE5\FA6SNM4I\MP90042663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3092" y="0"/>
            <a:ext cx="6817816" cy="6858000"/>
          </a:xfrm>
          <a:prstGeom prst="rect">
            <a:avLst/>
          </a:prstGeom>
          <a:noFill/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SilviaDonají Ramírez Raya--Webquest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FFD-CD9D-4469-B57C-6173C683B9B9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2000232" y="1285860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UNIVERSIDAD NACIONAL AUTONOMA DE MEXICO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071802" y="200024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ENP No 3 “JUSTO SIERRA”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928794" y="3643314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Secuencia didáctica para realizar ejercicios de concentración molar</a:t>
            </a:r>
            <a:r>
              <a:rPr lang="es-ES" dirty="0" smtClean="0"/>
              <a:t>, con el uso de</a:t>
            </a:r>
            <a:r>
              <a:rPr lang="es-MX" dirty="0" smtClean="0"/>
              <a:t> web </a:t>
            </a:r>
            <a:r>
              <a:rPr lang="es-MX" dirty="0" err="1" smtClean="0"/>
              <a:t>quest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857356" y="2786058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Opción Técnica Auxiliar Laboratorista Químico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357290" y="5214950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Profra. Silvia Donají Ramírez Raya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 “Ejercicios de concentración molar”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FFD-CD9D-4469-B57C-6173C683B9B9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SilviaDonají Ramírez Raya--Webquest</a:t>
            </a:r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071538" y="157161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INTRODUCCIÓN</a:t>
            </a:r>
            <a:endParaRPr lang="es-E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7" y="1607382"/>
            <a:ext cx="6858048" cy="476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TAREAS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SilviaDonají Ramírez Raya--Webquest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FFD-CD9D-4469-B57C-6173C683B9B9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9" y="1071546"/>
            <a:ext cx="7248523" cy="531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PROCESO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SilviaDonají Ramírez Raya--Webquest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FFD-CD9D-4469-B57C-6173C683B9B9}" type="slidenum">
              <a:rPr lang="es-ES" smtClean="0"/>
              <a:pPr/>
              <a:t>4</a:t>
            </a:fld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177" y="1071546"/>
            <a:ext cx="7268421" cy="556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EVALUACIÓN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SilviaDonají Ramírez Raya--Webquest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FFD-CD9D-4469-B57C-6173C683B9B9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3829" y="1285860"/>
            <a:ext cx="7001639" cy="484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</a:t>
            </a:r>
            <a:r>
              <a:rPr lang="es-MX" dirty="0" smtClean="0"/>
              <a:t>ONCLUSIÓN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SilviaDonají Ramírez Raya--Webquest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FFD-CD9D-4469-B57C-6173C683B9B9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0317" y="1357298"/>
            <a:ext cx="7255021" cy="503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Bibliografía electrónica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u="sng" dirty="0">
                <a:hlinkClick r:id="rId2"/>
              </a:rPr>
              <a:t>http://phpwebquest.org/newphp/webquest/soporte_tablon_w.php?id_actividad=9584&amp;id_pagina=1</a:t>
            </a:r>
            <a:endParaRPr lang="es-ES" dirty="0"/>
          </a:p>
          <a:p>
            <a:r>
              <a:rPr lang="es-MX" dirty="0"/>
              <a:t>Realizar conversiones de unidades de volumen.</a:t>
            </a:r>
            <a:endParaRPr lang="es-ES" dirty="0"/>
          </a:p>
          <a:p>
            <a:r>
              <a:rPr lang="es-MX" u="sng" dirty="0">
                <a:hlinkClick r:id="rId3"/>
              </a:rPr>
              <a:t>http://www.lenntech.es/calculadoras/volumen/volumen.htm</a:t>
            </a:r>
            <a:endParaRPr lang="es-ES" dirty="0"/>
          </a:p>
          <a:p>
            <a:r>
              <a:rPr lang="es-MX" dirty="0"/>
              <a:t>Tabla de equivalencias:</a:t>
            </a:r>
            <a:endParaRPr lang="es-ES" dirty="0"/>
          </a:p>
          <a:p>
            <a:r>
              <a:rPr lang="es-MX" u="sng" dirty="0">
                <a:hlinkClick r:id="rId4"/>
              </a:rPr>
              <a:t>http://es.metric-conversions.org/conversion-de-unidades-de-volumen.htm</a:t>
            </a:r>
            <a:endParaRPr lang="es-ES" dirty="0"/>
          </a:p>
          <a:p>
            <a:r>
              <a:rPr lang="es-MX" dirty="0"/>
              <a:t> </a:t>
            </a:r>
            <a:endParaRPr lang="es-ES" dirty="0"/>
          </a:p>
          <a:p>
            <a:r>
              <a:rPr lang="es-MX" dirty="0"/>
              <a:t>Expresar el peso molecular de una sustancia. (masa molar)</a:t>
            </a:r>
            <a:endParaRPr lang="es-ES" dirty="0"/>
          </a:p>
          <a:p>
            <a:r>
              <a:rPr lang="es-MX" u="sng" dirty="0">
                <a:hlinkClick r:id="rId5"/>
              </a:rPr>
              <a:t>http://genesis.uag.mx/edmedia/material/QIno/T7.cfm</a:t>
            </a:r>
            <a:endParaRPr lang="es-ES" dirty="0"/>
          </a:p>
          <a:p>
            <a:r>
              <a:rPr lang="es-MX" u="sng" dirty="0">
                <a:hlinkClick r:id="rId6"/>
              </a:rPr>
              <a:t>http://encina.pntic.mec.es/~jsaf0002/p41.htm#Determinaci%F3n%20de%20masas%20moleculares</a:t>
            </a:r>
            <a:endParaRPr lang="es-ES" dirty="0"/>
          </a:p>
          <a:p>
            <a:r>
              <a:rPr lang="es-MX" u="sng" dirty="0">
                <a:hlinkClick r:id="rId7"/>
              </a:rPr>
              <a:t>http://www.quizma.cl/matematicas/centrodecalculo/masamolecular/index.htm</a:t>
            </a:r>
            <a:endParaRPr lang="es-ES" dirty="0"/>
          </a:p>
          <a:p>
            <a:r>
              <a:rPr lang="es-MX" dirty="0"/>
              <a:t> </a:t>
            </a:r>
            <a:endParaRPr lang="es-ES" dirty="0"/>
          </a:p>
          <a:p>
            <a:r>
              <a:rPr lang="es-MX" dirty="0"/>
              <a:t>Establecer la equivalencia de los gramos con el número de moles</a:t>
            </a:r>
            <a:endParaRPr lang="es-ES" dirty="0"/>
          </a:p>
          <a:p>
            <a:r>
              <a:rPr lang="es-MX" u="sng" dirty="0">
                <a:hlinkClick r:id="rId8"/>
              </a:rPr>
              <a:t>http://www.superchicos.net/moles.htm</a:t>
            </a:r>
            <a:endParaRPr lang="es-ES" dirty="0"/>
          </a:p>
          <a:p>
            <a:r>
              <a:rPr lang="es-MX" dirty="0"/>
              <a:t> </a:t>
            </a:r>
            <a:endParaRPr lang="es-ES" dirty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SilviaDonají Ramírez Raya--Webquest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FFD-CD9D-4469-B57C-6173C683B9B9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Bibliografía electrónica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MX" dirty="0" smtClean="0"/>
              <a:t>Factores de conversión.</a:t>
            </a:r>
            <a:endParaRPr lang="es-ES" dirty="0" smtClean="0"/>
          </a:p>
          <a:p>
            <a:r>
              <a:rPr lang="es-MX" dirty="0" smtClean="0"/>
              <a:t> </a:t>
            </a:r>
            <a:endParaRPr lang="es-ES" dirty="0" smtClean="0"/>
          </a:p>
          <a:p>
            <a:r>
              <a:rPr lang="es-MX" u="sng" dirty="0" smtClean="0">
                <a:hlinkClick r:id="rId2"/>
              </a:rPr>
              <a:t>http://newton.cnice.mec.es/newton2/Newton_pre/3eso/fconversion/ejemplo1.html?3&amp;0</a:t>
            </a:r>
            <a:endParaRPr lang="es-ES" dirty="0" smtClean="0"/>
          </a:p>
          <a:p>
            <a:r>
              <a:rPr lang="es-MX" u="sng" dirty="0" smtClean="0">
                <a:hlinkClick r:id="rId3"/>
              </a:rPr>
              <a:t>http://usuarios.multimania.es/pefeco/unidades/unidades.htm</a:t>
            </a:r>
            <a:endParaRPr lang="es-ES" dirty="0" smtClean="0"/>
          </a:p>
          <a:p>
            <a:r>
              <a:rPr lang="es-MX" dirty="0" smtClean="0"/>
              <a:t> </a:t>
            </a:r>
            <a:endParaRPr lang="es-ES" dirty="0" smtClean="0"/>
          </a:p>
          <a:p>
            <a:r>
              <a:rPr lang="es-MX" dirty="0" smtClean="0"/>
              <a:t> </a:t>
            </a:r>
            <a:endParaRPr lang="es-ES" dirty="0" smtClean="0"/>
          </a:p>
          <a:p>
            <a:r>
              <a:rPr lang="es-MX" dirty="0" smtClean="0"/>
              <a:t>Concentración molar.</a:t>
            </a:r>
            <a:endParaRPr lang="es-ES" dirty="0" smtClean="0"/>
          </a:p>
          <a:p>
            <a:r>
              <a:rPr lang="es-MX" u="sng" dirty="0" smtClean="0">
                <a:hlinkClick r:id="rId4"/>
              </a:rPr>
              <a:t>http://www.unlu.edu.ar/~qui10017/Quimica%20COU%20muestra%20para%20IQ10017/contenidos.htm</a:t>
            </a:r>
            <a:endParaRPr lang="es-ES" dirty="0" smtClean="0"/>
          </a:p>
          <a:p>
            <a:r>
              <a:rPr lang="es-MX" dirty="0" smtClean="0"/>
              <a:t>Para resolver.</a:t>
            </a:r>
            <a:endParaRPr lang="es-ES" dirty="0" smtClean="0"/>
          </a:p>
          <a:p>
            <a:r>
              <a:rPr lang="es-MX" u="sng" dirty="0" smtClean="0">
                <a:hlinkClick r:id="rId5"/>
              </a:rPr>
              <a:t>http://www.unlu.edu.ar/~qui10017/Quimica%20COU%20muestra%20para%20IQ10017/prcap6.htm</a:t>
            </a:r>
            <a:endParaRPr lang="es-ES" dirty="0" smtClean="0"/>
          </a:p>
          <a:p>
            <a:r>
              <a:rPr lang="es-MX" dirty="0" smtClean="0"/>
              <a:t> </a:t>
            </a:r>
            <a:endParaRPr lang="es-ES" dirty="0" smtClean="0"/>
          </a:p>
          <a:p>
            <a:r>
              <a:rPr lang="es-MX" dirty="0" smtClean="0"/>
              <a:t> </a:t>
            </a:r>
            <a:endParaRPr lang="es-ES" dirty="0" smtClean="0"/>
          </a:p>
          <a:p>
            <a:r>
              <a:rPr lang="es-MX" dirty="0" smtClean="0"/>
              <a:t>Aplicaciones de la concentración molar.</a:t>
            </a:r>
            <a:endParaRPr lang="es-ES" dirty="0" smtClean="0"/>
          </a:p>
          <a:p>
            <a:r>
              <a:rPr lang="es-MX" u="sng" dirty="0" smtClean="0">
                <a:hlinkClick r:id="rId6"/>
              </a:rPr>
              <a:t>http://es.wikipedia.org/wiki/Ecuaci%C3%B3n_de_Nernst</a:t>
            </a:r>
            <a:endParaRPr lang="es-ES" dirty="0" smtClean="0"/>
          </a:p>
          <a:p>
            <a:r>
              <a:rPr lang="es-MX" dirty="0" smtClean="0"/>
              <a:t> </a:t>
            </a:r>
            <a:endParaRPr lang="es-ES" dirty="0" smtClean="0"/>
          </a:p>
          <a:p>
            <a:r>
              <a:rPr lang="es-MX" dirty="0" smtClean="0"/>
              <a:t>Diluciones.</a:t>
            </a:r>
            <a:endParaRPr lang="es-ES" dirty="0" smtClean="0"/>
          </a:p>
          <a:p>
            <a:r>
              <a:rPr lang="es-MX" u="sng" dirty="0" smtClean="0">
                <a:hlinkClick r:id="rId7"/>
              </a:rPr>
              <a:t>http://www.cneq.unam.mx/cursos_diplomados/diplomados/basico/abasico092004/portafolios/disoluciones/planeacion.htm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SilviaDonají Ramírez Raya--Webquest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FFD-CD9D-4469-B57C-6173C683B9B9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119</Words>
  <Application>Microsoft Office PowerPoint</Application>
  <PresentationFormat>Presentación en pantalla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  “Ejercicios de concentración molar”</vt:lpstr>
      <vt:lpstr>TAREAS</vt:lpstr>
      <vt:lpstr>PROCESO</vt:lpstr>
      <vt:lpstr>EVALUACIÓN</vt:lpstr>
      <vt:lpstr>CONCLUSIÓN</vt:lpstr>
      <vt:lpstr>Bibliografía electrónica</vt:lpstr>
      <vt:lpstr>Bibliografía electrónica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“Ejercicios de concentración molar”</dc:title>
  <dc:creator>UACM</dc:creator>
  <cp:lastModifiedBy>Ana</cp:lastModifiedBy>
  <cp:revision>10</cp:revision>
  <dcterms:created xsi:type="dcterms:W3CDTF">2010-09-24T19:07:38Z</dcterms:created>
  <dcterms:modified xsi:type="dcterms:W3CDTF">2010-10-20T16:52:36Z</dcterms:modified>
</cp:coreProperties>
</file>